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eautifully Delicious Script" charset="1" panose="00000500000000000000"/>
      <p:regular r:id="rId7"/>
    </p:embeddedFont>
    <p:embeddedFont>
      <p:font typeface="Noto Serif Display Light" charset="1" panose="02020402080505020204"/>
      <p:regular r:id="rId8"/>
    </p:embeddedFont>
    <p:embeddedFont>
      <p:font typeface="29LT Zarid Sans Light" charset="1" panose="000004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66417" y="1049066"/>
            <a:ext cx="30793634" cy="41793068"/>
            <a:chOff x="0" y="0"/>
            <a:chExt cx="12470102" cy="169244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470102" cy="16924401"/>
            </a:xfrm>
            <a:custGeom>
              <a:avLst/>
              <a:gdLst/>
              <a:ahLst/>
              <a:cxnLst/>
              <a:rect r="r" b="b" t="t" l="l"/>
              <a:pathLst>
                <a:path h="16924401" w="12470102">
                  <a:moveTo>
                    <a:pt x="0" y="0"/>
                  </a:moveTo>
                  <a:lnTo>
                    <a:pt x="12470102" y="0"/>
                  </a:lnTo>
                  <a:lnTo>
                    <a:pt x="12470102" y="16924401"/>
                  </a:lnTo>
                  <a:lnTo>
                    <a:pt x="0" y="169244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0000"/>
              </a:solidFill>
              <a:prstDash val="sysDot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12470102" cy="17019651"/>
            </a:xfrm>
            <a:prstGeom prst="rect">
              <a:avLst/>
            </a:prstGeom>
          </p:spPr>
          <p:txBody>
            <a:bodyPr anchor="ctr" rtlCol="false" tIns="74338" lIns="74338" bIns="74338" rIns="74338"/>
            <a:lstStyle/>
            <a:p>
              <a:pPr algn="ctr">
                <a:lnSpc>
                  <a:spcPts val="1601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181579" y="25139416"/>
            <a:ext cx="4897642" cy="1805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2640"/>
              </a:lnSpc>
              <a:spcBef>
                <a:spcPct val="0"/>
              </a:spcBef>
            </a:pPr>
            <a:r>
              <a:rPr lang="en-US" sz="16000" strike="noStrike" u="none">
                <a:solidFill>
                  <a:srgbClr val="2B2B2B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and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14773" y="20295680"/>
            <a:ext cx="17631254" cy="436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7333"/>
              </a:lnSpc>
              <a:spcBef>
                <a:spcPct val="0"/>
              </a:spcBef>
            </a:pPr>
            <a:r>
              <a:rPr lang="en-US" sz="13333" spc="813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HENRIETTA</a:t>
            </a:r>
          </a:p>
          <a:p>
            <a:pPr algn="ctr" marL="0" indent="0" lvl="1">
              <a:lnSpc>
                <a:spcPts val="17333"/>
              </a:lnSpc>
              <a:spcBef>
                <a:spcPct val="0"/>
              </a:spcBef>
            </a:pPr>
            <a:r>
              <a:rPr lang="en-US" sz="13333" spc="813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MITCHELL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14773" y="26333259"/>
            <a:ext cx="17631254" cy="4295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7333"/>
              </a:lnSpc>
              <a:spcBef>
                <a:spcPct val="0"/>
              </a:spcBef>
            </a:pPr>
            <a:r>
              <a:rPr lang="en-US" sz="13333" spc="813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RICHARD</a:t>
            </a:r>
          </a:p>
          <a:p>
            <a:pPr algn="ctr" marL="0" indent="0" lvl="1">
              <a:lnSpc>
                <a:spcPts val="17333"/>
              </a:lnSpc>
              <a:spcBef>
                <a:spcPct val="0"/>
              </a:spcBef>
            </a:pPr>
            <a:r>
              <a:rPr lang="en-US" sz="13333" spc="813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SANCHEZ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063185" y="12121900"/>
            <a:ext cx="19134431" cy="5229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6515"/>
              </a:lnSpc>
              <a:spcBef>
                <a:spcPct val="0"/>
              </a:spcBef>
            </a:pPr>
            <a:r>
              <a:rPr lang="en-US" sz="46222" strike="noStrike" u="none">
                <a:solidFill>
                  <a:srgbClr val="2B2B2B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Welcome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14773" y="17214266"/>
            <a:ext cx="17631254" cy="1033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466"/>
              </a:lnSpc>
              <a:spcBef>
                <a:spcPct val="0"/>
              </a:spcBef>
            </a:pPr>
            <a:r>
              <a:rPr lang="en-US" sz="5333" spc="266" strike="noStrike" u="none">
                <a:solidFill>
                  <a:srgbClr val="2B2B2B"/>
                </a:solidFill>
                <a:latin typeface="29LT Zarid Sans Light"/>
                <a:ea typeface="29LT Zarid Sans Light"/>
                <a:cs typeface="29LT Zarid Sans Light"/>
                <a:sym typeface="29LT Zarid Sans Light"/>
              </a:rPr>
              <a:t>TO THE WEDDING OF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814773" y="32619395"/>
            <a:ext cx="17631254" cy="1037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466"/>
              </a:lnSpc>
              <a:spcBef>
                <a:spcPct val="0"/>
              </a:spcBef>
            </a:pPr>
            <a:r>
              <a:rPr lang="en-US" sz="5333" spc="266" strike="noStrike" u="none">
                <a:solidFill>
                  <a:srgbClr val="2B2B2B"/>
                </a:solidFill>
                <a:latin typeface="29LT Zarid Sans Light"/>
                <a:ea typeface="29LT Zarid Sans Light"/>
                <a:cs typeface="29LT Zarid Sans Light"/>
                <a:sym typeface="29LT Zarid Sans Light"/>
              </a:rPr>
              <a:t>MARCH 14TH, 2027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14773" y="35763893"/>
            <a:ext cx="17631254" cy="1803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2639"/>
              </a:lnSpc>
              <a:spcBef>
                <a:spcPct val="0"/>
              </a:spcBef>
            </a:pPr>
            <a:r>
              <a:rPr lang="en-US" sz="15999" strike="noStrike" u="none">
                <a:solidFill>
                  <a:srgbClr val="2B2B2B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Thank you for celebrating with us!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78767" y="5947599"/>
            <a:ext cx="4255456" cy="3735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30044"/>
              </a:lnSpc>
              <a:spcBef>
                <a:spcPct val="0"/>
              </a:spcBef>
            </a:pPr>
            <a:r>
              <a:rPr lang="en-US" sz="23111" spc="1409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H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526577" y="5947599"/>
            <a:ext cx="4255456" cy="3735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0044"/>
              </a:lnSpc>
              <a:spcBef>
                <a:spcPct val="0"/>
              </a:spcBef>
            </a:pPr>
            <a:r>
              <a:rPr lang="en-US" sz="23111" spc="1409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R</a:t>
            </a:r>
          </a:p>
        </p:txBody>
      </p:sp>
      <p:sp>
        <p:nvSpPr>
          <p:cNvPr name="AutoShape 14" id="14"/>
          <p:cNvSpPr/>
          <p:nvPr/>
        </p:nvSpPr>
        <p:spPr>
          <a:xfrm flipV="true">
            <a:off x="14630400" y="5736053"/>
            <a:ext cx="0" cy="4377730"/>
          </a:xfrm>
          <a:prstGeom prst="line">
            <a:avLst/>
          </a:prstGeom>
          <a:ln cap="rnd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DAGyZLQOSEY</dc:identifier>
  <dcterms:modified xsi:type="dcterms:W3CDTF">2011-08-01T06:04:30Z</dcterms:modified>
  <cp:revision>1</cp:revision>
  <dc:title>White Black Classic Minimalist Elegant Clean Monogram Wedding Welcome Sign Poster (32 x 48 英寸)</dc:title>
</cp:coreProperties>
</file>